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2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19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87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24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42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4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39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00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97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0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BF45B-EF92-4DA5-9735-63C579A5B895}" type="datetimeFigureOut">
              <a:rPr lang="ru-RU" smtClean="0"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C2A4B-70C6-43F8-9B41-45C4C0A4A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3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211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WBD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1</cp:revision>
  <dcterms:created xsi:type="dcterms:W3CDTF">2014-08-15T18:48:09Z</dcterms:created>
  <dcterms:modified xsi:type="dcterms:W3CDTF">2014-08-15T18:48:41Z</dcterms:modified>
</cp:coreProperties>
</file>